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57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1" r:id="rId19"/>
    <p:sldId id="283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82" r:id="rId29"/>
  </p:sldIdLst>
  <p:sldSz cx="9144000" cy="6858000" type="screen4x3"/>
  <p:notesSz cx="6858000" cy="9144000"/>
  <p:embeddedFontLst>
    <p:embeddedFont>
      <p:font typeface="SkazkaForSerge"/>
      <p:regular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E2824"/>
    <a:srgbClr val="A42320"/>
    <a:srgbClr val="C42A26"/>
    <a:srgbClr val="8D1E1B"/>
    <a:srgbClr val="820041"/>
    <a:srgbClr val="CC0066"/>
    <a:srgbClr val="B05408"/>
    <a:srgbClr val="993300"/>
    <a:srgbClr val="F90B05"/>
    <a:srgbClr val="74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332656"/>
            <a:ext cx="5472608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Островок 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здоровья и веселья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sz="28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презентация игрового участка</a:t>
            </a:r>
            <a:endParaRPr lang="ru-RU" sz="5400" b="1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2924944"/>
            <a:ext cx="4824536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rgbClr val="A42320"/>
                </a:solidFill>
                <a:latin typeface="SkazkaForSerge" pitchFamily="18" charset="0"/>
              </a:rPr>
              <a:t>Антипова Людмила Владимировна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chemeClr val="tx2"/>
                </a:solidFill>
                <a:latin typeface="SkazkaForSerge" pitchFamily="18" charset="0"/>
              </a:rPr>
              <a:t>Воспитатель подготовительной группы «Солнышко» МБДОУ детский сад №2 «Колокольчик»</a:t>
            </a:r>
          </a:p>
          <a:p>
            <a:pPr>
              <a:spcBef>
                <a:spcPts val="0"/>
              </a:spcBef>
            </a:pPr>
            <a:r>
              <a:rPr lang="ru-RU" sz="2200" dirty="0" smtClean="0">
                <a:solidFill>
                  <a:schemeClr val="tx2"/>
                </a:solidFill>
                <a:latin typeface="SkazkaForSerge" pitchFamily="18" charset="0"/>
              </a:rPr>
              <a:t>С. Дзержинское</a:t>
            </a:r>
            <a:endParaRPr lang="ru-RU" sz="2200" dirty="0">
              <a:solidFill>
                <a:schemeClr val="tx2"/>
              </a:solidFill>
              <a:latin typeface="SkazkaForSerg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5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 магазин наш поспешите,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Поскорее заходите,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Тут найдете все что надо: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Слоника и мармелада,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Зайчика из шоколада,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Румяные калачи 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С пылу с жару из печи!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008" y="44624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игра«Магазин»</a:t>
            </a:r>
            <a:endParaRPr lang="ru-RU" dirty="0"/>
          </a:p>
        </p:txBody>
      </p:sp>
      <p:pic>
        <p:nvPicPr>
          <p:cNvPr id="9218" name="Picture 2" descr="C:\Users\1023273\Desktop\участок\DSCN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604" y="2276873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1023273\Desktop\участок\DSCN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034" y="2103747"/>
            <a:ext cx="5607430" cy="4205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Стало жарко- к нам идите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Да мороженое купите.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Тут найдете всё, что надо: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И с клубникой, с шоколадом.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игра«Ларек-мороженое»</a:t>
            </a:r>
            <a:endParaRPr lang="ru-RU" dirty="0"/>
          </a:p>
        </p:txBody>
      </p:sp>
      <p:pic>
        <p:nvPicPr>
          <p:cNvPr id="10242" name="Picture 2" descr="C:\Users\1023273\Desktop\участок\DSCN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8156" y="2852936"/>
            <a:ext cx="5390348" cy="404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1023273\Desktop\участок\DSCN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958461"/>
            <a:ext cx="5199385" cy="389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Ножницы, фен, щипцы и расческа-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Все это нужно, чтобы сделать прическу.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Сегодня открылся новый салон,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Где парикмахер? А вот и он!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«Парикмахерская»</a:t>
            </a:r>
            <a:endParaRPr lang="ru-RU" dirty="0"/>
          </a:p>
        </p:txBody>
      </p:sp>
      <p:pic>
        <p:nvPicPr>
          <p:cNvPr id="11266" name="Picture 2" descr="C:\Users\1023273\Desktop\участок\DSCN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08920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1023273\Desktop\участок\DSCN0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146" y="2680605"/>
            <a:ext cx="5414350" cy="406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 </a:t>
            </a:r>
            <a:r>
              <a:rPr lang="ru-RU" sz="2400" b="1" i="1" dirty="0" err="1" smtClean="0">
                <a:solidFill>
                  <a:schemeClr val="tx2"/>
                </a:solidFill>
              </a:rPr>
              <a:t>бензаправке</a:t>
            </a:r>
            <a:r>
              <a:rPr lang="ru-RU" sz="2400" b="1" i="1" dirty="0" smtClean="0">
                <a:solidFill>
                  <a:schemeClr val="tx2"/>
                </a:solidFill>
              </a:rPr>
              <a:t> поспешу,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Очень кушать я хочу,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Вот бензином подкреплюсь,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Вновь в дорогу снаряжусь!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</a:t>
            </a:r>
            <a:r>
              <a:rPr lang="ru-RU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Бензаправка</a:t>
            </a: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»</a:t>
            </a:r>
            <a:endParaRPr lang="ru-RU" dirty="0"/>
          </a:p>
        </p:txBody>
      </p:sp>
      <p:pic>
        <p:nvPicPr>
          <p:cNvPr id="12290" name="Picture 2" descr="C:\Users\1023273\Desktop\участок\DSCN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54" y="2914631"/>
            <a:ext cx="5198326" cy="389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840" y="991269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Автобус нас везет,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Водитель за рулем,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Он песенку поет,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О том, как мы живем.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Отправляемся, друзья, 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Нам опаздывать нельзя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«Автобус»</a:t>
            </a:r>
            <a:endParaRPr lang="ru-RU" dirty="0"/>
          </a:p>
        </p:txBody>
      </p:sp>
      <p:pic>
        <p:nvPicPr>
          <p:cNvPr id="13314" name="Picture 2" descr="C:\Users\1023273\Desktop\участок\DSCN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2146" y="2716609"/>
            <a:ext cx="5558366" cy="416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Постовой стоит упрямый,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Людям машет: «Не ходи!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Здесь машины едут прямо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Пешеход, ты погоди!»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Посмотрите улыбнулся,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Приглашает нас идти: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«Вы, машины, не спешите!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Пешехода пропустите!»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«ПДД»</a:t>
            </a:r>
            <a:endParaRPr lang="ru-RU" dirty="0"/>
          </a:p>
        </p:txBody>
      </p:sp>
      <p:pic>
        <p:nvPicPr>
          <p:cNvPr id="14338" name="Picture 2" descr="C:\Users\1023273\Desktop\участок\DSCN0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20888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1023273\Desktop\участок\DSCN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379" y="2492896"/>
            <a:ext cx="5485117" cy="411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1023273\Desktop\участок\DSCN0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780928"/>
            <a:ext cx="5078313" cy="380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79301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Плывет по морю пароход,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Куда хотите отвезет.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За  моря, за океаны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Посмотреть другие страны!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«Пароход»</a:t>
            </a:r>
            <a:endParaRPr lang="ru-RU" dirty="0"/>
          </a:p>
        </p:txBody>
      </p:sp>
      <p:pic>
        <p:nvPicPr>
          <p:cNvPr id="15362" name="Picture 2" descr="C:\Users\1023273\Desktop\участок\DSCN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492896"/>
            <a:ext cx="5616625" cy="4212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1023273\Desktop\участок\DSCN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36912"/>
            <a:ext cx="5628117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53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Мы спасательный отряд,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Юные друзья пожарных!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И про нас все говорят: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Замечательные парни!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</a:t>
            </a:r>
            <a:b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</a:b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«Пожарные»</a:t>
            </a:r>
            <a:endParaRPr lang="ru-RU" dirty="0"/>
          </a:p>
        </p:txBody>
      </p:sp>
      <p:pic>
        <p:nvPicPr>
          <p:cNvPr id="16386" name="Picture 2" descr="C:\Users\1023273\Desktop\участок\DSCN0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5390348" cy="404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1023273\Desktop\участок\DSCN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902" y="2528900"/>
            <a:ext cx="5424602" cy="4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Над бумажным над листом</a:t>
            </a:r>
          </a:p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Машет кисточка хвостом</a:t>
            </a:r>
          </a:p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И не просто машет,</a:t>
            </a:r>
          </a:p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А бумагу мажет, </a:t>
            </a:r>
          </a:p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Красит в разные цвета</a:t>
            </a:r>
          </a:p>
          <a:p>
            <a:pPr>
              <a:spcBef>
                <a:spcPts val="3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Ух, какая красота!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496" y="44624"/>
            <a:ext cx="889248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Творческий </a:t>
            </a:r>
            <a:r>
              <a:rPr lang="ru-RU" sz="4400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ц</a:t>
            </a:r>
            <a:r>
              <a:rPr kumimoji="0" lang="ru-RU" sz="4400" b="0" i="0" u="none" strike="noStrike" kern="1200" cap="none" spc="0" normalizeH="0" baseline="0" noProof="0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ентр</a:t>
            </a: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«Очумелые</a:t>
            </a:r>
            <a:r>
              <a:rPr kumimoji="0" lang="ru-RU" sz="4400" b="0" i="0" u="none" strike="noStrike" kern="1200" cap="none" spc="0" normalizeH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 ручки</a:t>
            </a: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2050" name="Picture 2" descr="C:\Users\1023273\Desktop\участок\DSCN0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564904"/>
            <a:ext cx="5294337" cy="397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023273\Desktop\участок\DSCN0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28900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023273\Desktop\участок\DSCN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564904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023273\Desktop\участок\DSCN0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500585"/>
            <a:ext cx="5654377" cy="424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Как у нас на Руси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Сказки очень хороши!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Представление начинается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В гости сказка к нам является!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2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Музыкально- театральный центр «Золотой ключик»</a:t>
            </a:r>
            <a:endParaRPr kumimoji="0" lang="ru-RU" sz="42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2051" name="Picture 3" descr="C:\Users\1023273\Desktop\участок\DSCN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180" y="2932633"/>
            <a:ext cx="5174324" cy="388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023273\Desktop\участок\DSCN0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416" y="2924944"/>
            <a:ext cx="5221088" cy="391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023273\Desktop\участок\DSCN03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0440" y="3104964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1023273\Desktop\участок\DSCN0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924944"/>
            <a:ext cx="5148064" cy="386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023273\Desktop\участок\DSCN01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860625"/>
            <a:ext cx="5366345" cy="402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68760"/>
            <a:ext cx="8496944" cy="3340968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ru-RU" dirty="0" smtClean="0">
                <a:solidFill>
                  <a:schemeClr val="tx2"/>
                </a:solidFill>
              </a:rPr>
              <a:t> Способствовать созданию комфортных и безопасных условий для развития детей;</a:t>
            </a:r>
          </a:p>
          <a:p>
            <a:pPr marL="0" indent="0"/>
            <a:r>
              <a:rPr lang="ru-RU" dirty="0" smtClean="0">
                <a:solidFill>
                  <a:schemeClr val="tx2"/>
                </a:solidFill>
              </a:rPr>
              <a:t>Создать условия для стимулирования двигательной активности детей на прогулке;</a:t>
            </a:r>
          </a:p>
          <a:p>
            <a:pPr marL="0" indent="0"/>
            <a:r>
              <a:rPr lang="ru-RU" dirty="0" smtClean="0">
                <a:solidFill>
                  <a:schemeClr val="tx2"/>
                </a:solidFill>
              </a:rPr>
              <a:t>Повысить возможность для проявления индивидуальных способностей и творческого потенциала каждого ребенка;</a:t>
            </a:r>
          </a:p>
          <a:p>
            <a:pPr marL="0" indent="0"/>
            <a:r>
              <a:rPr lang="ru-RU" dirty="0" smtClean="0">
                <a:solidFill>
                  <a:schemeClr val="tx2"/>
                </a:solidFill>
              </a:rPr>
              <a:t>Повысить предпосылки к всестороннему развитию способностей детей на прогулке.</a:t>
            </a:r>
          </a:p>
          <a:p>
            <a:pPr marL="0" indent="0"/>
            <a:endParaRPr lang="ru-RU" dirty="0" smtClean="0"/>
          </a:p>
          <a:p>
            <a:pPr marL="0" indent="0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1083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 саду у ребятишек</a:t>
            </a:r>
          </a:p>
          <a:p>
            <a:pPr>
              <a:spcBef>
                <a:spcPts val="20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Жили-были книжки.</a:t>
            </a:r>
          </a:p>
          <a:p>
            <a:pPr>
              <a:spcBef>
                <a:spcPts val="20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Здесь их любят, берегут</a:t>
            </a:r>
          </a:p>
          <a:p>
            <a:pPr>
              <a:spcBef>
                <a:spcPts val="20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Они на полочке живут.</a:t>
            </a:r>
          </a:p>
          <a:p>
            <a:pPr>
              <a:spcBef>
                <a:spcPts val="200"/>
              </a:spcBef>
              <a:buNone/>
            </a:pPr>
            <a:r>
              <a:rPr lang="ru-RU" sz="2000" b="1" i="1" dirty="0" err="1" smtClean="0">
                <a:solidFill>
                  <a:schemeClr val="tx2"/>
                </a:solidFill>
              </a:rPr>
              <a:t>Тили-бом</a:t>
            </a:r>
            <a:r>
              <a:rPr lang="ru-RU" sz="2000" b="1" i="1" dirty="0" smtClean="0">
                <a:solidFill>
                  <a:schemeClr val="tx2"/>
                </a:solidFill>
              </a:rPr>
              <a:t>, </a:t>
            </a:r>
            <a:r>
              <a:rPr lang="ru-RU" sz="2000" b="1" i="1" dirty="0" err="1" smtClean="0">
                <a:solidFill>
                  <a:schemeClr val="tx2"/>
                </a:solidFill>
              </a:rPr>
              <a:t>тили-бом</a:t>
            </a:r>
            <a:r>
              <a:rPr lang="ru-RU" sz="2000" b="1" i="1" dirty="0" smtClean="0">
                <a:solidFill>
                  <a:schemeClr val="tx2"/>
                </a:solidFill>
              </a:rPr>
              <a:t>,</a:t>
            </a:r>
          </a:p>
          <a:p>
            <a:pPr>
              <a:spcBef>
                <a:spcPts val="20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Заходите в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книжкин</a:t>
            </a:r>
            <a:r>
              <a:rPr lang="ru-RU" sz="2000" b="1" i="1" dirty="0" smtClean="0">
                <a:solidFill>
                  <a:schemeClr val="tx2"/>
                </a:solidFill>
              </a:rPr>
              <a:t> дом</a:t>
            </a:r>
            <a:r>
              <a:rPr lang="ru-RU" sz="2400" b="1" i="1" dirty="0" smtClean="0">
                <a:solidFill>
                  <a:schemeClr val="tx2"/>
                </a:solidFill>
              </a:rPr>
              <a:t>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496" y="44624"/>
            <a:ext cx="889248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Центр «</a:t>
            </a:r>
            <a:r>
              <a:rPr lang="ru-RU" sz="4400" noProof="0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Книжкин</a:t>
            </a:r>
            <a:r>
              <a:rPr lang="ru-RU" sz="440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 дом» 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4098" name="Picture 2" descr="C:\Users\1023273\Desktop\участок\DSCN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1" y="2564902"/>
            <a:ext cx="5724129" cy="429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023273\Desktop\участок\DSCN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402" y="2564904"/>
            <a:ext cx="562811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Это все- эксперименты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Интересные моменты!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Всё, всё, всё хотим узнать!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Нужно все зарисовать!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Как наш опыт получился 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Сколько времени он длился?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Удивляемся всему: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tx2"/>
                </a:solidFill>
              </a:rPr>
              <a:t>Как? Зачем? И почему?</a:t>
            </a:r>
            <a:endParaRPr lang="ru-RU" sz="18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Опытно- экспериментальный центр «Почемучки»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5122" name="Picture 2" descr="C:\Users\1023273\Desktop\участок\DSCN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00" y="206084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1023273\Desktop\участок\DSCN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060848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1023273\Desktop\участок\DSCN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096852"/>
            <a:ext cx="5271393" cy="3953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1023273\Desktop\участок\DSCN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060848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1023273\Desktop\участок\DSCN02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114854"/>
            <a:ext cx="5294337" cy="397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1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Приходите к нам, ребята,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Не забудьте взять лопаты,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Экскаваторы, совки, 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Ведра и грузовики.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Тут и крики, тут и смех</a:t>
            </a:r>
          </a:p>
          <a:p>
            <a:pPr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И работа есть у всех! </a:t>
            </a:r>
          </a:p>
        </p:txBody>
      </p:sp>
      <p:pic>
        <p:nvPicPr>
          <p:cNvPr id="6146" name="Picture 2" descr="C:\Users\1023273\Desktop\участок\DSCN0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420" y="2348880"/>
            <a:ext cx="5340084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Центр «Песок-вода»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6147" name="Picture 3" descr="C:\Users\1023273\Desktop\участок\DSCN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420888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023273\Desktop\участок\DSCN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47" y="3068960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864" y="1495325"/>
            <a:ext cx="8229600" cy="4525963"/>
          </a:xfrm>
        </p:spPr>
        <p:txBody>
          <a:bodyPr/>
          <a:lstStyle/>
          <a:p>
            <a:pPr>
              <a:spcBef>
                <a:spcPts val="2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Был у кошки старый дом,</a:t>
            </a:r>
          </a:p>
          <a:p>
            <a:pPr>
              <a:spcBef>
                <a:spcPts val="2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Хорошо ей было в нем!</a:t>
            </a:r>
          </a:p>
          <a:p>
            <a:pPr>
              <a:spcBef>
                <a:spcPts val="2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Дом сгорел, и мы готовы</a:t>
            </a:r>
          </a:p>
          <a:p>
            <a:pPr>
              <a:spcBef>
                <a:spcPts val="2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Кошке дом построить новый!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Конструктивный центр «Юный архитектор»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1026" name="Picture 2" descr="C:\Users\1023273\Desktop\участок\DSCN0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2186" y="2996952"/>
            <a:ext cx="4982302" cy="373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023273\Desktop\участок\DSCN0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5" y="3068960"/>
            <a:ext cx="5076056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023273\Desktop\участок\DSCN0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1684" y="2986639"/>
            <a:ext cx="5102316" cy="382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1023273\Desktop\участок\DSCN0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068960"/>
            <a:ext cx="5112568" cy="383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Мы в игры настольные играем,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Ум и память развиваем,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Логику, мышление,</a:t>
            </a:r>
          </a:p>
          <a:p>
            <a:pPr>
              <a:spcBef>
                <a:spcPts val="10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Хорошее поведение!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23528" y="116632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Центр настольно- печатных игр</a:t>
            </a:r>
            <a:endParaRPr kumimoji="0" lang="ru-RU" sz="40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2050" name="Picture 2" descr="C:\Users\1023273\Desktop\участок\DSCN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7" y="2204864"/>
            <a:ext cx="5712634" cy="428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023273\Desktop\участок\DSCN0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50858"/>
            <a:ext cx="5832648" cy="437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023273\Desktop\участок\DSCN0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276872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Экологический центр «Веселый огород»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Вот так чудо-огород,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Что здесь только не растет!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Собираем в августе урожай плодов,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Много детям радости после всех трудов!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3075" name="Picture 3" descr="C:\Users\1023273\Desktop\участок\DSCN02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852936"/>
            <a:ext cx="489654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Экологический центр «Пернатые друзья»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Скачет, скачет воробей,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Кличет маленьких детей,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Киньте крошек воробью-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Я вам песенку спою!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C:\Users\1023273\Desktop\участок\DSCN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492896"/>
            <a:ext cx="5462356" cy="409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023273\Desktop\участок\DSCN0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74894"/>
            <a:ext cx="5376597" cy="4122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1023273\Desktop\участок\DSCN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420888"/>
            <a:ext cx="5606372" cy="420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1023273\Desktop\участок\DSCN0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055" y="2499791"/>
            <a:ext cx="5559425" cy="416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907300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Детский сад- место, где ребенок развивается, учится, играет…</a:t>
            </a:r>
          </a:p>
          <a:p>
            <a:pPr>
              <a:buNone/>
            </a:pP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Территория детского сада- это своеобразная визитная карточка детского учреждения.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" y="2359421"/>
            <a:ext cx="9299376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8964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496944" cy="2548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Совершенствование предметно- пространственного окружения на прогулочной площадке детского сада.</a:t>
            </a:r>
            <a:endParaRPr lang="ru-RU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5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80920" cy="64807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сегодня с вами вместе </a:t>
            </a:r>
            <a:b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участок обойдем</a:t>
            </a:r>
            <a:b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расскажем по секрету,</a:t>
            </a:r>
            <a:b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мы весело живем!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4509120"/>
            <a:ext cx="7295581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7723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-99392"/>
            <a:ext cx="889248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Спортивный </a:t>
            </a:r>
            <a:r>
              <a:rPr lang="ru-RU" sz="4400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  <a:ea typeface="+mj-ea"/>
                <a:cs typeface="+mj-cs"/>
              </a:rPr>
              <a:t>ц</a:t>
            </a:r>
            <a:r>
              <a:rPr kumimoji="0" lang="ru-RU" sz="4400" b="0" i="0" u="none" strike="noStrike" kern="1200" cap="none" spc="0" normalizeH="0" baseline="0" noProof="0" dirty="0" err="1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ентр</a:t>
            </a: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 «Крепыш»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8072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tx2"/>
                </a:solidFill>
              </a:rPr>
              <a:t>Спорт, ребята, очень нужен!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Мы со спортом крепко дружим!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Спорт- помощник, спорт- здоровье,</a:t>
            </a:r>
          </a:p>
          <a:p>
            <a:r>
              <a:rPr lang="ru-RU" b="1" i="1" dirty="0" smtClean="0">
                <a:solidFill>
                  <a:schemeClr val="tx2"/>
                </a:solidFill>
              </a:rPr>
              <a:t>Спорт- игра, </a:t>
            </a:r>
            <a:r>
              <a:rPr lang="ru-RU" b="1" i="1" dirty="0" err="1" smtClean="0">
                <a:solidFill>
                  <a:schemeClr val="tx2"/>
                </a:solidFill>
              </a:rPr>
              <a:t>физкульт</a:t>
            </a:r>
            <a:r>
              <a:rPr lang="ru-RU" b="1" i="1" dirty="0" smtClean="0">
                <a:solidFill>
                  <a:schemeClr val="tx2"/>
                </a:solidFill>
              </a:rPr>
              <a:t>… ура!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1023273\Desktop\участок\DSCN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7071" y="2276872"/>
            <a:ext cx="5343401" cy="400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023273\Desktop\участок\DSCN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04864"/>
            <a:ext cx="5328592" cy="3996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023273\Desktop\участок\DSCN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204864"/>
            <a:ext cx="5760640" cy="427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1023273\Desktop\участок\DSCN02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168860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1023273\Desktop\участок\DSCN02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40868"/>
            <a:ext cx="5616624" cy="4212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1023273\Desktop\участок\DSCN02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204864"/>
            <a:ext cx="5688632" cy="426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1023273\Desktop\участок\DSCN02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39" y="2204864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1023273\Desktop\участок\DSCN02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80320" y="2204864"/>
            <a:ext cx="601216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1023273\Desktop\участок\DSCN027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3" y="2204864"/>
            <a:ext cx="5856651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C:\Users\1023273\Desktop\участок\DSCN028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2276872"/>
            <a:ext cx="597666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7" name="Picture 13" descr="C:\Users\1023273\Desktop\участок\DSCN036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2160239"/>
            <a:ext cx="6156176" cy="461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1023273\Desktop\участок\DSCN036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7824" y="2268252"/>
            <a:ext cx="5964155" cy="447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C:\Users\1023273\Desktop\участок\DSCN019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2276872"/>
            <a:ext cx="5847457" cy="438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1023273\Desktop\участок\DSCN019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83968" y="1370583"/>
            <a:ext cx="4115562" cy="548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1023273\Desktop\участок\DSCN016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2276872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1023273\Desktop\участок\DSCN016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4336" y="2402886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16293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</a:rPr>
              <a:t>По дорожке прямиком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</a:rPr>
              <a:t>Ходят ножки босиком.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«</a:t>
            </a:r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Тропа здоровья</a:t>
            </a: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5122" name="Picture 2" descr="C:\Users\1023273\Desktop\участок\DSCN0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68760"/>
            <a:ext cx="3812064" cy="508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Знают дети с колыбели,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Как качаться на качели,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Кто весь век качается,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Да-да-да!- Тот не огорчается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chemeClr val="tx2"/>
                </a:solidFill>
              </a:rPr>
              <a:t>Никогда!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«</a:t>
            </a:r>
            <a:r>
              <a:rPr lang="ru-RU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Качели</a:t>
            </a:r>
            <a:r>
              <a:rPr kumimoji="0" lang="ru-RU" sz="4400" b="0" i="0" u="none" strike="noStrike" kern="1200" cap="none" spc="0" normalizeH="0" baseline="0" noProof="0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SkazkaForSerge" pitchFamily="18" charset="0"/>
                <a:ea typeface="+mj-ea"/>
                <a:cs typeface="+mj-cs"/>
              </a:rPr>
              <a:t>»</a:t>
            </a:r>
            <a:endParaRPr kumimoji="0" lang="ru-RU" sz="5400" b="1" i="0" u="none" strike="noStrike" kern="1200" cap="none" spc="0" normalizeH="0" baseline="0" noProof="0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SkazkaForSerge" pitchFamily="18" charset="0"/>
              <a:ea typeface="+mj-ea"/>
              <a:cs typeface="+mj-cs"/>
            </a:endParaRPr>
          </a:p>
        </p:txBody>
      </p:sp>
      <p:pic>
        <p:nvPicPr>
          <p:cNvPr id="6146" name="Picture 2" descr="C:\Users\1023273\Desktop\участок\DSCN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16609"/>
            <a:ext cx="5558366" cy="416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1023273\Desktop\участок\DSCN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623" y="2617217"/>
            <a:ext cx="5654377" cy="424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игра«Дом»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Новоселье! Новоселье!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У вещей свое веселье!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Пляшут вещи тут и там,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Встать желают по местам.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Шкаф туда, а кресло тут,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Получается уют.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Заходите смело в дом, 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-Приглашаете? Войдем!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1023273\Desktop\участок\DSCN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492896"/>
            <a:ext cx="5462356" cy="409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1023273\Desktop\участок\DSCN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20888"/>
            <a:ext cx="547260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1023273\Desktop\участок\DSCN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492896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1023273\Desktop\участок\DSCN0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510898"/>
            <a:ext cx="5448605" cy="40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1023273\Desktop\участок\DSCN01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5869" y="2492896"/>
            <a:ext cx="5366345" cy="402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1023273\Desktop\участок\DSCN02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4127" y="2438890"/>
            <a:ext cx="5438353" cy="407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8864" y="980728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Если кто-то заболел, 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Много сладкого поел,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Нос и горло простудил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И колено вдруг разбил,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Если глазки покраснели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Или ушки заболели-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Всех излечит, исцелит</a:t>
            </a:r>
          </a:p>
          <a:p>
            <a:pPr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chemeClr val="tx2"/>
                </a:solidFill>
              </a:rPr>
              <a:t>Добрый доктор Айболит!</a:t>
            </a:r>
            <a:endParaRPr lang="ru-RU" sz="2000" b="1" i="1" dirty="0">
              <a:solidFill>
                <a:schemeClr val="tx2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730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1430"/>
                <a:solidFill>
                  <a:srgbClr val="C42A2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kazkaForSerge" pitchFamily="18" charset="0"/>
              </a:rPr>
              <a:t>Сюжетно- ролевая игра«Больница»</a:t>
            </a:r>
            <a:endParaRPr lang="ru-RU" dirty="0"/>
          </a:p>
        </p:txBody>
      </p:sp>
      <p:pic>
        <p:nvPicPr>
          <p:cNvPr id="8194" name="Picture 2" descr="C:\Users\1023273\Desktop\участок\DSCN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492896"/>
            <a:ext cx="5654377" cy="4240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750</Words>
  <Application>Microsoft Office PowerPoint</Application>
  <PresentationFormat>Экран (4:3)</PresentationFormat>
  <Paragraphs>152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SkazkaForSerge</vt:lpstr>
      <vt:lpstr>Times New Roman</vt:lpstr>
      <vt:lpstr>Тема Office</vt:lpstr>
      <vt:lpstr>Островок  здоровья и веселья презентация игрового участка</vt:lpstr>
      <vt:lpstr>Задачи:</vt:lpstr>
      <vt:lpstr>Цель:</vt:lpstr>
      <vt:lpstr>Мы сегодня с вами вместе  Наш участок обойдем И расскажем по секрету, Как мы весело живем!</vt:lpstr>
      <vt:lpstr>Слайд 5</vt:lpstr>
      <vt:lpstr>«Тропа здоровья»</vt:lpstr>
      <vt:lpstr>«Качели»</vt:lpstr>
      <vt:lpstr>Сюжетно- ролевая игра«Дом»</vt:lpstr>
      <vt:lpstr>Сюжетно- ролевая игра«Больница»</vt:lpstr>
      <vt:lpstr>Сюжетно- ролевая игра«Магазин»</vt:lpstr>
      <vt:lpstr>Сюжетно- ролевая игра«Ларек-мороженое»</vt:lpstr>
      <vt:lpstr>Сюжетно- ролевая игра «Парикмахерская»</vt:lpstr>
      <vt:lpstr>Сюжетно- ролевая игра «Бензаправка»</vt:lpstr>
      <vt:lpstr>Сюжетно- ролевая игра «Автобус»</vt:lpstr>
      <vt:lpstr>Сюжетно- ролевая игра «ПДД»</vt:lpstr>
      <vt:lpstr>Сюжетно- ролевая игра «Пароход»</vt:lpstr>
      <vt:lpstr>Сюжетно- ролевая игра «Пожарные»</vt:lpstr>
      <vt:lpstr>Слайд 18</vt:lpstr>
      <vt:lpstr>Музыкально- театральный центр «Золотой ключик»</vt:lpstr>
      <vt:lpstr>Слайд 20</vt:lpstr>
      <vt:lpstr>Опытно- экспериментальный центр «Почемучки»</vt:lpstr>
      <vt:lpstr>Центр «Песок-вода»</vt:lpstr>
      <vt:lpstr>Конструктивный центр «Юный архитектор»</vt:lpstr>
      <vt:lpstr>Центр настольно- печатных игр</vt:lpstr>
      <vt:lpstr>Экологический центр «Веселый огород»</vt:lpstr>
      <vt:lpstr>Экологический центр «Пернатые друзья»</vt:lpstr>
      <vt:lpstr>Слайд 27</vt:lpstr>
      <vt:lpstr>Слайд 28</vt:lpstr>
    </vt:vector>
  </TitlesOfParts>
  <Company>МАОУ лицей №21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Сказочные</dc:title>
  <dc:creator>Ранько Елена</dc:creator>
  <cp:lastModifiedBy>1023273</cp:lastModifiedBy>
  <cp:revision>81</cp:revision>
  <dcterms:created xsi:type="dcterms:W3CDTF">2015-04-19T15:51:03Z</dcterms:created>
  <dcterms:modified xsi:type="dcterms:W3CDTF">2017-10-13T02:10:30Z</dcterms:modified>
</cp:coreProperties>
</file>